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1"/>
  </p:notesMasterIdLst>
  <p:sldIdLst>
    <p:sldId id="256" r:id="rId2"/>
    <p:sldId id="279" r:id="rId3"/>
    <p:sldId id="277" r:id="rId4"/>
    <p:sldId id="287" r:id="rId5"/>
    <p:sldId id="267" r:id="rId6"/>
    <p:sldId id="275" r:id="rId7"/>
    <p:sldId id="271" r:id="rId8"/>
    <p:sldId id="270" r:id="rId9"/>
    <p:sldId id="272" r:id="rId10"/>
    <p:sldId id="273" r:id="rId11"/>
    <p:sldId id="281" r:id="rId12"/>
    <p:sldId id="282" r:id="rId13"/>
    <p:sldId id="283" r:id="rId14"/>
    <p:sldId id="276" r:id="rId15"/>
    <p:sldId id="262" r:id="rId16"/>
    <p:sldId id="284" r:id="rId17"/>
    <p:sldId id="286" r:id="rId18"/>
    <p:sldId id="280" r:id="rId19"/>
    <p:sldId id="261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7AC3CCA-C797-4891-BE02-D94E43425B78}" styleName="中等深淺樣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淺色樣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504A75-3786-4404-9237-636D5A807267}" type="datetimeFigureOut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E686FA-69C0-40B2-A254-0659BE05CE9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5282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AB37B-A1A6-4849-A6BA-5DA7BAFEEB8E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2982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9924C-01F2-42F9-9827-4DFE7AF27AAD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5799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C0FCF-A488-4A93-B895-29A4EA5CA959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642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01A40-9084-4D3B-9093-6C4EF42A3C45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6720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42C9-31BA-402B-A5B6-CF9245422F6E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6725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A5097-E92B-44A2-96E3-2073DEB89E5C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3695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68950-BD70-439C-A9D6-123CD8A82D07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4504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D24C7-AFF1-4C13-8201-0BE2A4CF1054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3897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DC2E8-16EB-430C-8F85-585DAA91FD2E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8472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CF62B-5D21-46A1-AF6B-C1E95941363E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652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C89C5-93EE-4734-8D1E-34BE2763559B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4953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1962F-007F-42A2-895A-68DCF83F0DAC}" type="datetime1">
              <a:rPr lang="zh-TW" altLang="en-US" smtClean="0"/>
              <a:t>2017/6/14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0AAE7-EFCA-404C-9ED0-1FA07CF1E6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2362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TW" sz="4800" dirty="0" err="1" smtClean="0">
                <a:latin typeface="AR DELANEY" panose="02000000000000000000"/>
              </a:rPr>
              <a:t>LongingForMao</a:t>
            </a:r>
            <a:r>
              <a:rPr lang="en-US" altLang="zh-TW" sz="4800" dirty="0" smtClean="0">
                <a:latin typeface="AR DELANEY" panose="02000000000000000000" pitchFamily="2" charset="0"/>
              </a:rPr>
              <a:t/>
            </a:r>
            <a:br>
              <a:rPr lang="en-US" altLang="zh-TW" sz="4800" dirty="0" smtClean="0">
                <a:latin typeface="AR DELANEY" panose="02000000000000000000" pitchFamily="2" charset="0"/>
              </a:rPr>
            </a:br>
            <a:r>
              <a:rPr lang="zh-TW" altLang="zh-TW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浪</a:t>
            </a:r>
            <a:r>
              <a:rPr lang="zh-TW" altLang="zh-TW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尼找毛</a:t>
            </a:r>
            <a:r>
              <a:rPr lang="en-US" altLang="zh-TW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|</a:t>
            </a:r>
            <a:r>
              <a:rPr lang="zh-TW" altLang="zh-TW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校寵版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827881"/>
          </a:xfrm>
        </p:spPr>
        <p:txBody>
          <a:bodyPr>
            <a:noAutofit/>
          </a:bodyPr>
          <a:lstStyle/>
          <a:p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在校寵地圖中發現自己最喜歡的浪浪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1595269" y="4429919"/>
            <a:ext cx="9001462" cy="8278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1600" dirty="0" smtClean="0"/>
          </a:p>
          <a:p>
            <a:r>
              <a:rPr lang="en-US" altLang="zh-TW" sz="1600" dirty="0" smtClean="0"/>
              <a:t>Copyright © 2017 CSIE, NTUST All rights reserved</a:t>
            </a:r>
            <a:endParaRPr lang="zh-TW" altLang="en-US" sz="16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9130880"/>
              </p:ext>
            </p:extLst>
          </p:nvPr>
        </p:nvGraphicFramePr>
        <p:xfrm>
          <a:off x="2032000" y="4521994"/>
          <a:ext cx="8128000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613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M10515028 </a:t>
                      </a:r>
                      <a:r>
                        <a:rPr lang="zh-TW" altLang="en-US" sz="16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曾也晏</a:t>
                      </a:r>
                      <a:endParaRPr lang="zh-TW" altLang="en-US" sz="16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M10515038</a:t>
                      </a:r>
                      <a:r>
                        <a:rPr lang="zh-TW" altLang="en-US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 </a:t>
                      </a:r>
                      <a:r>
                        <a:rPr lang="zh-TW" altLang="en-US" sz="16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唐  毅</a:t>
                      </a:r>
                      <a:r>
                        <a:rPr lang="zh-TW" altLang="en-US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 </a:t>
                      </a:r>
                      <a:endParaRPr lang="zh-TW" altLang="en-US" sz="1600" dirty="0">
                        <a:latin typeface="Gungsuh" panose="02030600000101010101" pitchFamily="18" charset="-127"/>
                        <a:ea typeface="Gungsuh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M10515048</a:t>
                      </a:r>
                      <a:r>
                        <a:rPr lang="zh-TW" altLang="en-US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 </a:t>
                      </a:r>
                      <a:r>
                        <a:rPr lang="zh-TW" altLang="en-US" sz="16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詹雨時</a:t>
                      </a:r>
                      <a:endParaRPr lang="zh-TW" altLang="en-US" sz="16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M10515076</a:t>
                      </a:r>
                      <a:r>
                        <a:rPr lang="zh-TW" altLang="en-US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 </a:t>
                      </a:r>
                      <a:r>
                        <a:rPr lang="zh-TW" altLang="en-US" sz="16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羅偉芯</a:t>
                      </a:r>
                      <a:endParaRPr lang="zh-TW" altLang="en-US" sz="16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0757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496175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36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Design(6/6</a:t>
            </a:r>
            <a:r>
              <a:rPr lang="en-US" altLang="zh-TW" sz="3600" dirty="0">
                <a:latin typeface="Gungsuh" panose="02030600000101010101" pitchFamily="18" charset="-127"/>
                <a:ea typeface="Gungsuh" panose="02030600000101010101" pitchFamily="18" charset="-127"/>
              </a:rPr>
              <a:t>)</a:t>
            </a:r>
            <a:endParaRPr lang="zh-TW" altLang="en-US" sz="36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b="1" dirty="0" smtClean="0">
                <a:effectLst/>
              </a:rPr>
              <a:t>Objects</a:t>
            </a:r>
          </a:p>
          <a:p>
            <a:pPr lvl="1"/>
            <a:r>
              <a:rPr lang="zh-TW" altLang="zh-TW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認養推薦</a:t>
            </a:r>
            <a:endParaRPr lang="en-US" altLang="zh-TW" sz="2000" b="1" dirty="0" smtClean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b="1" dirty="0" smtClean="0">
                <a:effectLst/>
              </a:rPr>
              <a:t>Futures</a:t>
            </a:r>
          </a:p>
          <a:p>
            <a:pPr lvl="1"/>
            <a:r>
              <a:rPr lang="zh-TW" altLang="zh-TW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收藏</a:t>
            </a:r>
            <a:endParaRPr lang="en-US" altLang="zh-TW" sz="2000" b="1" dirty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10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10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Recommendation Algorithm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687329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Yang, Yang, and </a:t>
            </a:r>
            <a:r>
              <a:rPr lang="en-US" altLang="zh-TW" sz="2000" dirty="0" err="1"/>
              <a:t>Jie</a:t>
            </a:r>
            <a:r>
              <a:rPr lang="en-US" altLang="zh-TW" sz="2000" dirty="0"/>
              <a:t> Tang. "Beyond query: Interactive user intention understanding." Data Mining (ICDM), 2015 IEEE International Conference on. IEEE, 2015.</a:t>
            </a:r>
            <a:endParaRPr lang="zh-TW" altLang="en-US" sz="20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6510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36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Illustrative Example</a:t>
            </a:r>
            <a:endParaRPr lang="zh-TW" altLang="en-US" sz="36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7" name="投影片編號版面配置區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12</a:t>
            </a:fld>
            <a:endParaRPr lang="zh-TW" altLang="en-US"/>
          </a:p>
        </p:txBody>
      </p:sp>
      <p:graphicFrame>
        <p:nvGraphicFramePr>
          <p:cNvPr id="9" name="物件 8"/>
          <p:cNvGraphicFramePr>
            <a:graphicFrameLocks noChangeAspect="1"/>
          </p:cNvGraphicFramePr>
          <p:nvPr>
            <p:extLst/>
          </p:nvPr>
        </p:nvGraphicFramePr>
        <p:xfrm>
          <a:off x="1763710" y="2024291"/>
          <a:ext cx="8588375" cy="381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5" name="Visio" r:id="rId3" imgW="8587796" imgH="3811860" progId="Visio.Drawing.11">
                  <p:embed/>
                </p:oleObj>
              </mc:Choice>
              <mc:Fallback>
                <p:oleObj name="Visio" r:id="rId3" imgW="8587796" imgH="38118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3710" y="2024291"/>
                        <a:ext cx="8588375" cy="381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2338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3811" y="1690688"/>
            <a:ext cx="6730669" cy="42778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36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How it works?</a:t>
            </a:r>
            <a:endParaRPr lang="zh-TW" altLang="en-US" sz="36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17" name="投影片編號版面配置區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13</a:t>
            </a:fld>
            <a:endParaRPr lang="zh-TW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476" y="1552575"/>
            <a:ext cx="2700335" cy="4800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8509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</a:rPr>
              <a:t>DEMO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altLang="zh-TW" dirty="0">
                <a:latin typeface="Gungsuh" panose="02030600000101010101" pitchFamily="18" charset="-127"/>
                <a:ea typeface="Gungsuh" panose="02030600000101010101" pitchFamily="18" charset="-127"/>
                <a:cs typeface="+mj-cs"/>
              </a:rPr>
              <a:t>Main pages, 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  <a:cs typeface="+mj-cs"/>
              </a:rPr>
              <a:t>Recommendation</a:t>
            </a:r>
            <a:endParaRPr lang="zh-TW" altLang="en-US" dirty="0">
              <a:latin typeface="Gungsuh" panose="02030600000101010101" pitchFamily="18" charset="-127"/>
              <a:ea typeface="Gungsuh" panose="02030600000101010101" pitchFamily="18" charset="-127"/>
              <a:cs typeface="+mj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2860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553" y="1769018"/>
            <a:ext cx="2100430" cy="3734097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3600" dirty="0">
                <a:latin typeface="Gungsuh" panose="02030600000101010101" pitchFamily="18" charset="-127"/>
                <a:ea typeface="Gungsuh" panose="02030600000101010101" pitchFamily="18" charset="-127"/>
              </a:rPr>
              <a:t>DEMO</a:t>
            </a:r>
            <a:r>
              <a:rPr lang="zh-TW" altLang="en-US" sz="3600" dirty="0">
                <a:latin typeface="Gungsuh" panose="02030600000101010101" pitchFamily="18" charset="-127"/>
                <a:ea typeface="Gungsuh" panose="02030600000101010101" pitchFamily="18" charset="-127"/>
              </a:rPr>
              <a:t>－ </a:t>
            </a:r>
            <a:r>
              <a:rPr lang="en-US" altLang="zh-TW" sz="3600" dirty="0">
                <a:latin typeface="Gungsuh" panose="02030600000101010101" pitchFamily="18" charset="-127"/>
                <a:ea typeface="Gungsuh" panose="02030600000101010101" pitchFamily="18" charset="-127"/>
              </a:rPr>
              <a:t>m</a:t>
            </a:r>
            <a:r>
              <a:rPr lang="en-US" altLang="zh-TW" sz="36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ain pages</a:t>
            </a:r>
            <a:endParaRPr lang="zh-TW" altLang="en-US" sz="36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654" y="1769018"/>
            <a:ext cx="2101073" cy="373524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2727" y="1769018"/>
            <a:ext cx="2101073" cy="3735240"/>
          </a:xfrm>
          <a:prstGeom prst="rect">
            <a:avLst/>
          </a:prstGeom>
        </p:spPr>
      </p:pic>
      <p:pic>
        <p:nvPicPr>
          <p:cNvPr id="15" name="圖片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279" y="1769018"/>
            <a:ext cx="2101072" cy="3735239"/>
          </a:xfrm>
          <a:prstGeom prst="rect">
            <a:avLst/>
          </a:prstGeom>
        </p:spPr>
      </p:pic>
      <p:pic>
        <p:nvPicPr>
          <p:cNvPr id="16" name="內容版面配置區 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687" y="1769018"/>
            <a:ext cx="2091077" cy="3717471"/>
          </a:xfrm>
          <a:prstGeom prst="rect">
            <a:avLst/>
          </a:prstGeom>
        </p:spPr>
      </p:pic>
      <p:sp>
        <p:nvSpPr>
          <p:cNvPr id="17" name="投影片編號版面配置區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43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DEMO</a:t>
            </a:r>
            <a:r>
              <a:rPr lang="zh-TW" alt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－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recommendation round 1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495" y="1947092"/>
            <a:ext cx="2205053" cy="3920096"/>
          </a:xfrm>
        </p:spPr>
      </p:pic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16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128" y="1947093"/>
            <a:ext cx="2205054" cy="392009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61" y="1947093"/>
            <a:ext cx="2205054" cy="392009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6173" y="1947093"/>
            <a:ext cx="2205054" cy="3920096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861" y="1947093"/>
            <a:ext cx="2205054" cy="392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75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內容版面配置區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128" y="1947092"/>
            <a:ext cx="2203108" cy="3916638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16" y="1947092"/>
            <a:ext cx="2205054" cy="3920096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494" y="1947093"/>
            <a:ext cx="2203109" cy="3916638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6704" y="1947092"/>
            <a:ext cx="2203109" cy="3916638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DEMO</a:t>
            </a:r>
            <a:r>
              <a:rPr lang="zh-TW" altLang="en-US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－</a:t>
            </a:r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recommendation round 2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17</a:t>
            </a:fld>
            <a:endParaRPr lang="zh-TW" altLang="en-US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916" y="1947092"/>
            <a:ext cx="2203109" cy="391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18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分</a:t>
            </a:r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工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 smtClean="0"/>
              <a:t>M10515028 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曾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也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晏 </a:t>
            </a:r>
            <a:r>
              <a:rPr lang="en-US" altLang="zh-TW" sz="2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: UI/UX</a:t>
            </a:r>
            <a:endParaRPr lang="en-US" altLang="zh-TW" sz="2400" dirty="0" smtClean="0"/>
          </a:p>
          <a:p>
            <a:r>
              <a:rPr lang="en-US" altLang="zh-TW" sz="2400" dirty="0" smtClean="0"/>
              <a:t>M10515038 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唐  毅 </a:t>
            </a:r>
            <a:r>
              <a:rPr lang="en-US" altLang="zh-TW" sz="2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: </a:t>
            </a:r>
            <a:r>
              <a:rPr lang="en-US" altLang="zh-TW" sz="2400" dirty="0">
                <a:latin typeface="Gungsuh" panose="02030600000101010101" pitchFamily="18" charset="-127"/>
                <a:ea typeface="Gungsuh" panose="02030600000101010101" pitchFamily="18" charset="-127"/>
              </a:rPr>
              <a:t>Algorithm: </a:t>
            </a:r>
            <a:r>
              <a:rPr lang="en-US" altLang="zh-TW" sz="2400" dirty="0" err="1">
                <a:latin typeface="Gungsuh" panose="02030600000101010101" pitchFamily="18" charset="-127"/>
                <a:ea typeface="Gungsuh" panose="02030600000101010101" pitchFamily="18" charset="-127"/>
              </a:rPr>
              <a:t>BeyondQuery</a:t>
            </a:r>
            <a:endParaRPr lang="en-US" altLang="zh-TW" sz="2400" dirty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r>
              <a:rPr lang="en-US" altLang="zh-TW" sz="2400" dirty="0" smtClean="0"/>
              <a:t>M10515048 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詹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雨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時 </a:t>
            </a:r>
            <a:r>
              <a:rPr lang="en-US" altLang="zh-TW" sz="2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: </a:t>
            </a:r>
            <a:r>
              <a:rPr lang="en-US" altLang="zh-TW" sz="2400" dirty="0">
                <a:latin typeface="Gungsuh" panose="02030600000101010101" pitchFamily="18" charset="-127"/>
                <a:ea typeface="Gungsuh" panose="02030600000101010101" pitchFamily="18" charset="-127"/>
              </a:rPr>
              <a:t>Data preprocessing </a:t>
            </a:r>
            <a:r>
              <a:rPr lang="zh-TW" altLang="en-US" sz="2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、</a:t>
            </a:r>
            <a:r>
              <a:rPr lang="en-US" altLang="zh-TW" sz="2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UI/UX</a:t>
            </a:r>
            <a:endParaRPr lang="en-US" altLang="zh-TW" sz="2400" dirty="0">
              <a:latin typeface="Gungsuh" panose="02030600000101010101" pitchFamily="18" charset="-127"/>
              <a:ea typeface="Gungsuh" panose="02030600000101010101" pitchFamily="18" charset="-127"/>
            </a:endParaRPr>
          </a:p>
          <a:p>
            <a:r>
              <a:rPr lang="en-US" altLang="zh-TW" sz="2400" dirty="0" smtClean="0"/>
              <a:t>M10515076 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羅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偉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芯 </a:t>
            </a:r>
            <a:r>
              <a:rPr lang="en-US" altLang="zh-TW" sz="2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:</a:t>
            </a:r>
            <a:r>
              <a:rPr lang="zh-TW" altLang="en-US" sz="2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 </a:t>
            </a:r>
            <a:r>
              <a:rPr lang="en-US" altLang="zh-TW" sz="24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UI/UX</a:t>
            </a:r>
            <a:endParaRPr lang="zh-TW" altLang="en-US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665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sz="5300" dirty="0" smtClean="0">
                <a:latin typeface="AR DELANEY" panose="02000000000000000000" pitchFamily="2" charset="0"/>
              </a:rPr>
              <a:t>The end</a:t>
            </a:r>
            <a:br>
              <a:rPr lang="en-US" altLang="zh-TW" sz="5300" dirty="0" smtClean="0">
                <a:latin typeface="AR DELANEY" panose="02000000000000000000" pitchFamily="2" charset="0"/>
              </a:rPr>
            </a:br>
            <a:r>
              <a:rPr lang="en-US" altLang="zh-TW" sz="4800" dirty="0" smtClean="0">
                <a:latin typeface="AR DELANEY" panose="02000000000000000000" pitchFamily="2" charset="0"/>
              </a:rPr>
              <a:t/>
            </a:r>
            <a:br>
              <a:rPr lang="en-US" altLang="zh-TW" sz="4800" dirty="0" smtClean="0">
                <a:latin typeface="AR DELANEY" panose="02000000000000000000" pitchFamily="2" charset="0"/>
              </a:rPr>
            </a:br>
            <a:r>
              <a:rPr lang="en-US" altLang="zh-TW" sz="3600" dirty="0" err="1" smtClean="0">
                <a:latin typeface="AR DELANEY" panose="02000000000000000000" pitchFamily="2" charset="0"/>
              </a:rPr>
              <a:t>LongingForMao</a:t>
            </a:r>
            <a:r>
              <a:rPr lang="en-US" altLang="zh-TW" sz="3600" dirty="0" smtClean="0">
                <a:latin typeface="AR DELANEY" panose="02000000000000000000" pitchFamily="2" charset="0"/>
              </a:rPr>
              <a:t> </a:t>
            </a:r>
            <a:br>
              <a:rPr lang="en-US" altLang="zh-TW" sz="3600" dirty="0" smtClean="0">
                <a:latin typeface="AR DELANEY" panose="02000000000000000000" pitchFamily="2" charset="0"/>
              </a:rPr>
            </a:br>
            <a:r>
              <a:rPr lang="zh-TW" altLang="zh-TW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浪尼找毛</a:t>
            </a:r>
            <a:r>
              <a:rPr lang="en-US" altLang="zh-TW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|</a:t>
            </a:r>
            <a:r>
              <a:rPr lang="zh-TW" altLang="zh-TW" sz="3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校寵版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827881"/>
          </a:xfrm>
        </p:spPr>
        <p:txBody>
          <a:bodyPr>
            <a:noAutofit/>
          </a:bodyPr>
          <a:lstStyle/>
          <a:p>
            <a:r>
              <a:rPr lang="zh-TW" altLang="en-US" sz="16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在校寵地圖中發現自己最喜歡的浪浪</a:t>
            </a:r>
            <a:endParaRPr lang="en-US" altLang="zh-TW" sz="16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1595269" y="4429919"/>
            <a:ext cx="9001462" cy="8278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en-US" altLang="zh-TW" sz="1600" dirty="0" smtClean="0"/>
          </a:p>
          <a:p>
            <a:r>
              <a:rPr lang="en-US" altLang="zh-TW" sz="1600" dirty="0" smtClean="0"/>
              <a:t>Copyright © 2017 CSIE, NTUST All rights reserved</a:t>
            </a:r>
            <a:endParaRPr lang="zh-TW" altLang="en-US" sz="1600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4948256"/>
              </p:ext>
            </p:extLst>
          </p:nvPr>
        </p:nvGraphicFramePr>
        <p:xfrm>
          <a:off x="2032000" y="4521994"/>
          <a:ext cx="8128000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61375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M10515028 </a:t>
                      </a:r>
                      <a:r>
                        <a:rPr lang="zh-TW" altLang="en-US" sz="16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曾也晏</a:t>
                      </a:r>
                      <a:endParaRPr lang="zh-TW" altLang="en-US" sz="16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M10515038</a:t>
                      </a:r>
                      <a:r>
                        <a:rPr lang="zh-TW" altLang="en-US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 </a:t>
                      </a:r>
                      <a:r>
                        <a:rPr lang="zh-TW" altLang="en-US" sz="16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唐   毅</a:t>
                      </a:r>
                      <a:r>
                        <a:rPr lang="zh-TW" altLang="en-US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 </a:t>
                      </a:r>
                      <a:endParaRPr lang="zh-TW" altLang="en-US" sz="1600" dirty="0">
                        <a:latin typeface="Gungsuh" panose="02030600000101010101" pitchFamily="18" charset="-127"/>
                        <a:ea typeface="Gungsuh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M10515048</a:t>
                      </a:r>
                      <a:r>
                        <a:rPr lang="zh-TW" altLang="en-US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 </a:t>
                      </a:r>
                      <a:r>
                        <a:rPr lang="zh-TW" altLang="en-US" sz="16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詹雨時</a:t>
                      </a:r>
                      <a:endParaRPr lang="zh-TW" altLang="en-US" sz="16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M10515076</a:t>
                      </a:r>
                      <a:r>
                        <a:rPr lang="zh-TW" altLang="en-US" sz="1600" dirty="0" smtClean="0">
                          <a:latin typeface="Gungsuh" panose="02030600000101010101" pitchFamily="18" charset="-127"/>
                          <a:ea typeface="Gungsuh" panose="02030600000101010101" pitchFamily="18" charset="-127"/>
                        </a:rPr>
                        <a:t> </a:t>
                      </a:r>
                      <a:r>
                        <a:rPr lang="zh-TW" altLang="en-US" sz="16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羅偉芯</a:t>
                      </a:r>
                      <a:endParaRPr lang="zh-TW" altLang="en-US" sz="1600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55496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3600" dirty="0">
                <a:latin typeface="標楷體" panose="03000509000000000000" pitchFamily="65" charset="-120"/>
                <a:ea typeface="標楷體" panose="03000509000000000000" pitchFamily="65" charset="-120"/>
              </a:rPr>
              <a:t>海選建議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特殊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群體分享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APP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，原創性不明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構想書說明清楚，但創新性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低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可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再強化資料應用深度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與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政府開放資料加值創作距離太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  <a:cs typeface="+mj-cs"/>
              </a:rPr>
              <a:t>遠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實作性高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  <a:cs typeface="+mj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1122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AOF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Activity, Objects, Features</a:t>
            </a:r>
            <a:endParaRPr lang="zh-TW" altLang="zh-TW" b="1" dirty="0">
              <a:effectLst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83999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Activity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zh-TW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在校寵地圖中發現自己最喜歡的浪浪</a:t>
            </a:r>
            <a:endParaRPr lang="en-US" altLang="zh-TW" b="1" dirty="0" smtClean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0"/>
            <a:endParaRPr lang="zh-TW" altLang="zh-TW" b="1" dirty="0">
              <a:effectLst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6178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7420579" cy="1326321"/>
          </a:xfrm>
        </p:spPr>
        <p:txBody>
          <a:bodyPr>
            <a:normAutofit/>
          </a:bodyPr>
          <a:lstStyle/>
          <a:p>
            <a:pPr algn="ctr"/>
            <a:r>
              <a:rPr lang="en-US" altLang="zh-TW" sz="36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Design(1/6)</a:t>
            </a:r>
            <a:endParaRPr lang="zh-TW" altLang="en-US" sz="36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b="1" dirty="0" smtClean="0">
                <a:effectLst/>
              </a:rPr>
              <a:t>Objects</a:t>
            </a:r>
          </a:p>
          <a:p>
            <a:pPr lvl="1"/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校</a:t>
            </a:r>
            <a:r>
              <a:rPr lang="zh-TW" altLang="zh-TW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寵地圖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0"/>
            <a:r>
              <a:rPr lang="en-US" altLang="zh-TW" sz="2400" b="1" dirty="0">
                <a:effectLst/>
              </a:rPr>
              <a:t>Features</a:t>
            </a:r>
            <a:endParaRPr lang="zh-TW" altLang="zh-TW" sz="2400" b="1" dirty="0">
              <a:effectLst/>
            </a:endParaRPr>
          </a:p>
          <a:p>
            <a:pPr lvl="1"/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呈現</a:t>
            </a:r>
            <a:r>
              <a:rPr lang="zh-TW" altLang="zh-TW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與搜尋各校校</a:t>
            </a:r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寵</a:t>
            </a:r>
            <a:r>
              <a:rPr lang="zh-TW" altLang="zh-TW" sz="2000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000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呈現各動保處</a:t>
            </a:r>
            <a:r>
              <a:rPr lang="en-US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3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7420579" cy="1326321"/>
          </a:xfrm>
        </p:spPr>
        <p:txBody>
          <a:bodyPr>
            <a:normAutofit/>
          </a:bodyPr>
          <a:lstStyle/>
          <a:p>
            <a:pPr algn="ctr"/>
            <a:r>
              <a:rPr lang="en-US" altLang="zh-TW" sz="36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Design(2/6</a:t>
            </a:r>
            <a:r>
              <a:rPr lang="en-US" altLang="zh-TW" sz="3600" dirty="0">
                <a:latin typeface="Gungsuh" panose="02030600000101010101" pitchFamily="18" charset="-127"/>
                <a:ea typeface="Gungsuh" panose="02030600000101010101" pitchFamily="18" charset="-127"/>
              </a:rPr>
              <a:t>)</a:t>
            </a:r>
            <a:endParaRPr lang="zh-TW" altLang="en-US" sz="36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b="1" dirty="0" smtClean="0">
                <a:effectLst/>
              </a:rPr>
              <a:t>Objects</a:t>
            </a:r>
          </a:p>
          <a:p>
            <a:pPr lvl="1"/>
            <a:r>
              <a:rPr lang="zh-TW" altLang="en-US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個人頁面</a:t>
            </a:r>
            <a:endParaRPr lang="en-US" altLang="zh-TW" sz="2000" b="1" dirty="0" smtClean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0"/>
            <a:r>
              <a:rPr lang="en-US" altLang="zh-TW" sz="2400" b="1" dirty="0" smtClean="0">
                <a:effectLst/>
              </a:rPr>
              <a:t>Features</a:t>
            </a:r>
          </a:p>
          <a:p>
            <a:pPr lvl="1"/>
            <a:r>
              <a:rPr lang="zh-TW" altLang="en-US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追蹤、觀看貼文</a:t>
            </a:r>
            <a:endParaRPr lang="zh-TW" altLang="zh-TW" sz="2000" b="1" dirty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649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6" y="609600"/>
            <a:ext cx="7420580" cy="1326321"/>
          </a:xfrm>
        </p:spPr>
        <p:txBody>
          <a:bodyPr>
            <a:normAutofit/>
          </a:bodyPr>
          <a:lstStyle/>
          <a:p>
            <a:pPr algn="ctr"/>
            <a:r>
              <a:rPr lang="en-US" altLang="zh-TW" sz="36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Design(3/6</a:t>
            </a:r>
            <a:r>
              <a:rPr lang="en-US" altLang="zh-TW" sz="3600" dirty="0">
                <a:latin typeface="Gungsuh" panose="02030600000101010101" pitchFamily="18" charset="-127"/>
                <a:ea typeface="Gungsuh" panose="02030600000101010101" pitchFamily="18" charset="-127"/>
              </a:rPr>
              <a:t>)</a:t>
            </a:r>
            <a:endParaRPr lang="zh-TW" altLang="en-US" sz="36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b="1" dirty="0" smtClean="0">
                <a:effectLst/>
              </a:rPr>
              <a:t>Objects</a:t>
            </a:r>
          </a:p>
          <a:p>
            <a:pPr lvl="1"/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寵物</a:t>
            </a:r>
            <a:r>
              <a:rPr lang="zh-TW" altLang="en-US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頁面</a:t>
            </a:r>
            <a:endParaRPr lang="en-US" altLang="zh-TW" sz="2000" b="1" dirty="0" smtClean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0"/>
            <a:r>
              <a:rPr lang="en-US" altLang="zh-TW" sz="2400" b="1" dirty="0">
                <a:effectLst/>
              </a:rPr>
              <a:t>Features</a:t>
            </a:r>
            <a:endParaRPr lang="zh-TW" altLang="zh-TW" sz="2400" dirty="0" smtClean="0">
              <a:effectLst/>
            </a:endParaRPr>
          </a:p>
          <a:p>
            <a:pPr lvl="1"/>
            <a:r>
              <a:rPr lang="zh-TW" altLang="en-US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追蹤</a:t>
            </a:r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zh-TW" altLang="en-US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觀看貼文、</a:t>
            </a:r>
            <a:r>
              <a:rPr lang="en-US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餵食</a:t>
            </a:r>
            <a:r>
              <a:rPr lang="zh-TW" altLang="zh-TW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記錄、結紮</a:t>
            </a:r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標記</a:t>
            </a:r>
            <a:r>
              <a:rPr lang="en-US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en-US" altLang="zh-TW" sz="2000" b="1" dirty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6256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4" y="0"/>
            <a:ext cx="3857625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6" y="609600"/>
            <a:ext cx="7420580" cy="1326321"/>
          </a:xfrm>
        </p:spPr>
        <p:txBody>
          <a:bodyPr>
            <a:normAutofit/>
          </a:bodyPr>
          <a:lstStyle/>
          <a:p>
            <a:pPr algn="ctr"/>
            <a:r>
              <a:rPr lang="en-US" altLang="zh-TW" sz="36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Design(4/6</a:t>
            </a:r>
            <a:r>
              <a:rPr lang="en-US" altLang="zh-TW" sz="3600" dirty="0">
                <a:latin typeface="Gungsuh" panose="02030600000101010101" pitchFamily="18" charset="-127"/>
                <a:ea typeface="Gungsuh" panose="02030600000101010101" pitchFamily="18" charset="-127"/>
              </a:rPr>
              <a:t>)</a:t>
            </a:r>
            <a:endParaRPr lang="zh-TW" altLang="en-US" sz="36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b="1" dirty="0" smtClean="0">
                <a:effectLst/>
              </a:rPr>
              <a:t>Objects</a:t>
            </a:r>
          </a:p>
          <a:p>
            <a:pPr lvl="1"/>
            <a:r>
              <a:rPr lang="zh-TW" altLang="zh-TW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寵物貼文</a:t>
            </a:r>
            <a:endParaRPr lang="en-US" altLang="zh-TW" sz="2000" b="1" dirty="0" smtClean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0"/>
            <a:r>
              <a:rPr lang="en-US" altLang="zh-TW" sz="2400" b="1" dirty="0">
                <a:effectLst/>
              </a:rPr>
              <a:t>Features</a:t>
            </a:r>
            <a:endParaRPr lang="zh-TW" altLang="zh-TW" sz="2400" dirty="0">
              <a:effectLst/>
            </a:endParaRPr>
          </a:p>
          <a:p>
            <a:pPr lvl="1"/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發布、</a:t>
            </a:r>
            <a:r>
              <a:rPr lang="zh-TW" altLang="en-US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按</a:t>
            </a:r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讚</a:t>
            </a:r>
            <a:r>
              <a:rPr lang="zh-TW" altLang="zh-TW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zh-TW" altLang="zh-TW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留言</a:t>
            </a:r>
            <a:r>
              <a:rPr lang="zh-TW" altLang="en-US" sz="2000" b="1" dirty="0" smtClean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、分享</a:t>
            </a:r>
            <a:endParaRPr lang="en-US" altLang="zh-TW" sz="2000" b="1" dirty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302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7486914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3600" dirty="0" smtClean="0">
                <a:latin typeface="Gungsuh" panose="02030600000101010101" pitchFamily="18" charset="-127"/>
                <a:ea typeface="Gungsuh" panose="02030600000101010101" pitchFamily="18" charset="-127"/>
              </a:rPr>
              <a:t>Design(5/6</a:t>
            </a:r>
            <a:r>
              <a:rPr lang="en-US" altLang="zh-TW" sz="3600" dirty="0">
                <a:latin typeface="Gungsuh" panose="02030600000101010101" pitchFamily="18" charset="-127"/>
                <a:ea typeface="Gungsuh" panose="02030600000101010101" pitchFamily="18" charset="-127"/>
              </a:rPr>
              <a:t>)</a:t>
            </a:r>
            <a:endParaRPr lang="zh-TW" altLang="en-US" sz="3600" dirty="0">
              <a:latin typeface="Gungsuh" panose="02030600000101010101" pitchFamily="18" charset="-127"/>
              <a:ea typeface="Gungsuh" panose="02030600000101010101" pitchFamily="18" charset="-127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b="1" dirty="0" smtClean="0">
                <a:effectLst/>
              </a:rPr>
              <a:t>Objects</a:t>
            </a:r>
          </a:p>
          <a:p>
            <a:pPr lvl="1"/>
            <a:r>
              <a:rPr lang="zh-TW" altLang="zh-TW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寵物照片</a:t>
            </a:r>
            <a:endParaRPr lang="en-US" altLang="zh-TW" sz="2000" b="1" dirty="0" smtClean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400" b="1" dirty="0" smtClean="0">
                <a:effectLst/>
              </a:rPr>
              <a:t>Futures</a:t>
            </a:r>
          </a:p>
          <a:p>
            <a:pPr lvl="1"/>
            <a:r>
              <a:rPr lang="zh-TW" altLang="zh-TW" sz="2000" b="1" dirty="0">
                <a:effectLst/>
                <a:latin typeface="標楷體" panose="03000509000000000000" pitchFamily="65" charset="-120"/>
                <a:ea typeface="標楷體" panose="03000509000000000000" pitchFamily="65" charset="-120"/>
              </a:rPr>
              <a:t>收藏</a:t>
            </a:r>
            <a:endParaRPr lang="en-US" altLang="zh-TW" sz="2000" b="1" dirty="0">
              <a:effectLst/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E7-EFCA-404C-9ED0-1FA07CF1E6C0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5114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87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</TotalTime>
  <Words>325</Words>
  <Application>Microsoft Office PowerPoint</Application>
  <PresentationFormat>寬螢幕</PresentationFormat>
  <Paragraphs>89</Paragraphs>
  <Slides>19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8" baseType="lpstr">
      <vt:lpstr>AR DELANEY</vt:lpstr>
      <vt:lpstr>Gungsuh</vt:lpstr>
      <vt:lpstr>新細明體</vt:lpstr>
      <vt:lpstr>標楷體</vt:lpstr>
      <vt:lpstr>Arial</vt:lpstr>
      <vt:lpstr>Calibri</vt:lpstr>
      <vt:lpstr>Calibri Light</vt:lpstr>
      <vt:lpstr>Office 佈景主題</vt:lpstr>
      <vt:lpstr>Visio</vt:lpstr>
      <vt:lpstr>LongingForMao 浪尼找毛|校寵版</vt:lpstr>
      <vt:lpstr>海選建議</vt:lpstr>
      <vt:lpstr>AOF</vt:lpstr>
      <vt:lpstr>Activity</vt:lpstr>
      <vt:lpstr>Design(1/6)</vt:lpstr>
      <vt:lpstr>Design(2/6)</vt:lpstr>
      <vt:lpstr>Design(3/6)</vt:lpstr>
      <vt:lpstr>Design(4/6)</vt:lpstr>
      <vt:lpstr>Design(5/6)</vt:lpstr>
      <vt:lpstr>Design(6/6)</vt:lpstr>
      <vt:lpstr>Recommendation Algorithm</vt:lpstr>
      <vt:lpstr>Illustrative Example</vt:lpstr>
      <vt:lpstr>How it works?</vt:lpstr>
      <vt:lpstr>DEMO</vt:lpstr>
      <vt:lpstr>DEMO－ main pages</vt:lpstr>
      <vt:lpstr>DEMO－recommendation round 1</vt:lpstr>
      <vt:lpstr>DEMO－recommendation round 2</vt:lpstr>
      <vt:lpstr>分工</vt:lpstr>
      <vt:lpstr>The end  LongingForMao  浪尼找毛|校寵版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LongingForMao 浪尼找毛|校寵版</dc:title>
  <dc:creator>yushih chan</dc:creator>
  <cp:lastModifiedBy>admin</cp:lastModifiedBy>
  <cp:revision>215</cp:revision>
  <dcterms:created xsi:type="dcterms:W3CDTF">2017-03-28T14:47:06Z</dcterms:created>
  <dcterms:modified xsi:type="dcterms:W3CDTF">2017-06-14T09:54:08Z</dcterms:modified>
</cp:coreProperties>
</file>

<file path=docProps/thumbnail.jpeg>
</file>